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A856BA-3F35-4CDC-92CC-701526717329}">
          <p14:sldIdLst>
            <p14:sldId id="257"/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3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5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5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5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1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9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6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7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A4C87-12F0-4C0B-8995-57D32BD95AC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D87D-49F0-4424-AF26-482F6EF02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library.com/animation/30860/3D_lift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cience/humanbody/body/factfiles/workinpairs/triceps_animation.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Starter- how does the body lift this </a:t>
            </a:r>
            <a:r>
              <a:rPr lang="en-GB" smtClean="0"/>
              <a:t>weight </a:t>
            </a:r>
            <a:r>
              <a:rPr lang="en-GB" smtClean="0"/>
              <a:t>up?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606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969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Joints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Joints are where 2 bones meet</a:t>
            </a:r>
          </a:p>
          <a:p>
            <a:pPr marL="0" indent="0">
              <a:buNone/>
            </a:pPr>
            <a:r>
              <a:rPr lang="en-GB" dirty="0" smtClean="0"/>
              <a:t>3 types</a:t>
            </a:r>
          </a:p>
          <a:p>
            <a:r>
              <a:rPr lang="en-GB" dirty="0" smtClean="0"/>
              <a:t>Fixed</a:t>
            </a:r>
          </a:p>
          <a:p>
            <a:r>
              <a:rPr lang="en-GB" dirty="0" smtClean="0"/>
              <a:t>Hinge</a:t>
            </a:r>
          </a:p>
          <a:p>
            <a:r>
              <a:rPr lang="en-GB" dirty="0" smtClean="0"/>
              <a:t>Ball and socket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65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joint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Fixed joints are found in the skull, The skull is made up of plates of bone that are fused together.</a:t>
            </a:r>
          </a:p>
          <a:p>
            <a:r>
              <a:rPr lang="en-GB" dirty="0" smtClean="0"/>
              <a:t>At birth, babies  have a cartilage patch on top of the skull, so that the bones of the head can be squeezed as the baby passes through the birth canal.</a:t>
            </a:r>
            <a:endParaRPr lang="en-GB" dirty="0"/>
          </a:p>
        </p:txBody>
      </p:sp>
      <p:pic>
        <p:nvPicPr>
          <p:cNvPr id="1028" name="Picture 4" descr="Free Animati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0"/>
            <a:ext cx="952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www.amazing-animations.com/animations/babies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5251"/>
            <a:ext cx="26098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Hinge joints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At your elbow and knee is a hinge joint, and this movement in one plane.</a:t>
            </a:r>
          </a:p>
          <a:p>
            <a:r>
              <a:rPr lang="en-GB" dirty="0" smtClean="0"/>
              <a:t>You can bend and straighten your arms and legs due to these joints.</a:t>
            </a:r>
          </a:p>
          <a:p>
            <a:r>
              <a:rPr lang="en-GB" dirty="0" smtClean="0"/>
              <a:t>These joints can lock into place if you are lifting a heavy weight.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484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3D lifte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68288"/>
            <a:ext cx="1887679" cy="10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29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Ball and socket joint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These joints are found in the shoulder and hip, allow movement in many directions and so you can rotate your limbs.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42840"/>
            <a:ext cx="4104456" cy="420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11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Synovial joints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Joints that are freely moveable are also called synovial joints (hinge and ball and socket).</a:t>
            </a:r>
          </a:p>
          <a:p>
            <a:r>
              <a:rPr lang="en-GB" dirty="0" smtClean="0"/>
              <a:t>These joints are adapted to allow friction-free movement.</a:t>
            </a:r>
            <a:endParaRPr lang="en-GB" dirty="0"/>
          </a:p>
        </p:txBody>
      </p:sp>
      <p:pic>
        <p:nvPicPr>
          <p:cNvPr id="5" name="Picture 3" descr="Bs_aw_2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8" y="1484784"/>
            <a:ext cx="415898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20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Synovial joint- adaptations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End of the moving bones (articulating), and covered in slippery cartilage (reduces friction).</a:t>
            </a:r>
          </a:p>
          <a:p>
            <a:r>
              <a:rPr lang="en-GB" dirty="0" smtClean="0"/>
              <a:t>Whole joint is enclosed in a capsule.</a:t>
            </a:r>
          </a:p>
          <a:p>
            <a:r>
              <a:rPr lang="en-GB" dirty="0" smtClean="0"/>
              <a:t>There is a lining inside the capsule called a </a:t>
            </a:r>
            <a:r>
              <a:rPr lang="en-GB" dirty="0" smtClean="0">
                <a:solidFill>
                  <a:srgbClr val="FF0000"/>
                </a:solidFill>
              </a:rPr>
              <a:t>synovial membrane</a:t>
            </a:r>
            <a:r>
              <a:rPr lang="en-GB" dirty="0" smtClean="0"/>
              <a:t>.  This secretes </a:t>
            </a:r>
            <a:r>
              <a:rPr lang="en-GB" dirty="0" smtClean="0">
                <a:solidFill>
                  <a:srgbClr val="FF0000"/>
                </a:solidFill>
              </a:rPr>
              <a:t>synovial fluid </a:t>
            </a:r>
            <a:r>
              <a:rPr lang="en-GB" dirty="0" smtClean="0"/>
              <a:t>which lubricates the joint.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119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Ligament- Key fact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Hold the bones of the synovial joint together.</a:t>
            </a:r>
          </a:p>
          <a:p>
            <a:r>
              <a:rPr lang="en-GB" dirty="0" smtClean="0"/>
              <a:t>They can stretch and allow movement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7" y="1600200"/>
            <a:ext cx="38496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744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 the work sheet label the main bones and muscles on the elbow joint.</a:t>
            </a:r>
          </a:p>
          <a:p>
            <a:r>
              <a:rPr lang="en-GB" dirty="0" smtClean="0"/>
              <a:t>On the worksheet, label the synovial joint.</a:t>
            </a:r>
          </a:p>
        </p:txBody>
      </p:sp>
    </p:spTree>
    <p:extLst>
      <p:ext uri="{BB962C8B-B14F-4D97-AF65-F5344CB8AC3E}">
        <p14:creationId xmlns:p14="http://schemas.microsoft.com/office/powerpoint/2010/main" val="25499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Picture 22" descr="Bs_aw_2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4041"/>
            <a:ext cx="8229600" cy="41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95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 descr="Bs_aw_2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0" y="1600200"/>
            <a:ext cx="78972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019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Muscles and joints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81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is the difference between a tendon and a ligament?</a:t>
            </a:r>
          </a:p>
          <a:p>
            <a:r>
              <a:rPr lang="en-GB" dirty="0"/>
              <a:t>Name the 3 types of joint in the body, explain where you would find them in the body, and describe any movement they allow.</a:t>
            </a:r>
          </a:p>
          <a:p>
            <a:r>
              <a:rPr lang="en-GB" dirty="0"/>
              <a:t>Explain why the arm straightens and bends like a lever.</a:t>
            </a:r>
          </a:p>
          <a:p>
            <a:r>
              <a:rPr lang="en-GB" dirty="0"/>
              <a:t>Describe how a synovial joint is adapted to allow friction-free movement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548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Successful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how muscles and joints bring about the movement of bones</a:t>
            </a:r>
          </a:p>
          <a:p>
            <a:r>
              <a:rPr lang="en-GB" dirty="0" smtClean="0"/>
              <a:t>Identify the main bones in the arms</a:t>
            </a:r>
          </a:p>
          <a:p>
            <a:r>
              <a:rPr lang="en-GB" dirty="0" smtClean="0"/>
              <a:t>Explain what antagonistic muscles are and how they result in an arm bending or straightening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1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Structure of the main bones and muscles of the arm</a:t>
            </a:r>
            <a:endParaRPr lang="en-GB" dirty="0"/>
          </a:p>
        </p:txBody>
      </p:sp>
      <p:pic>
        <p:nvPicPr>
          <p:cNvPr id="4" name="Picture 22" descr="Bs_aw_2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4041"/>
            <a:ext cx="8229600" cy="41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20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facts- what happens when for the arm to bend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Biceps and triceps muscles are antagonistic muscles. When the biceps contracts the triceps relaxes.</a:t>
            </a:r>
          </a:p>
          <a:p>
            <a:r>
              <a:rPr lang="en-GB" dirty="0" smtClean="0"/>
              <a:t>When the biceps contracts, the tendon (join muscle to bone) attached to the radius does not stretch and so pulls the radius up (arm bends).  </a:t>
            </a:r>
          </a:p>
          <a:p>
            <a:r>
              <a:rPr lang="en-GB" dirty="0" smtClean="0">
                <a:hlinkClick r:id="rId2"/>
              </a:rPr>
              <a:t>http://www.bbc.co.uk/science/humanbody/body/factfiles/workinpairs/triceps_animation.shtml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672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happens when an arm tried to lift a load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3" y="1600200"/>
            <a:ext cx="41615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55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Straightening of 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Triceps muscles contracts and the bicep relaxes</a:t>
            </a:r>
          </a:p>
          <a:p>
            <a:r>
              <a:rPr lang="en-GB" dirty="0" smtClean="0"/>
              <a:t>The triceps tendon attached to the ulna, pulls on the ulna and the ulna straightens.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19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Stick your paper template of the arm joint on to card and cut them out</a:t>
            </a:r>
          </a:p>
          <a:p>
            <a:r>
              <a:rPr lang="en-GB" dirty="0" smtClean="0"/>
              <a:t>Make holes in the correct places to pull string through (string represents the muscles).</a:t>
            </a:r>
          </a:p>
          <a:p>
            <a:r>
              <a:rPr lang="en-GB" dirty="0" smtClean="0"/>
              <a:t>Make the model arm joint bend and straighten using the string in antagonistic pairs.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98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Arm bending like a lever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bending and straightening of an arm is works just like a lever.</a:t>
            </a:r>
          </a:p>
          <a:p>
            <a:r>
              <a:rPr lang="en-GB" dirty="0" smtClean="0"/>
              <a:t>The elbow is the pivot (fulcrum), the load is what is placed on the hand for lifting, and the muscles produce the effort by contracting with a force which is larger than the load.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923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588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Starter- how does the body lift this weight up?</vt:lpstr>
      <vt:lpstr>Muscles and joints</vt:lpstr>
      <vt:lpstr>Successful outcomes</vt:lpstr>
      <vt:lpstr>Structure of the main bones and muscles of the arm</vt:lpstr>
      <vt:lpstr>Key facts- what happens when for the arm to bend</vt:lpstr>
      <vt:lpstr>What happens when an arm tried to lift a load</vt:lpstr>
      <vt:lpstr>Straightening of the arm</vt:lpstr>
      <vt:lpstr>task</vt:lpstr>
      <vt:lpstr>Arm bending like a lever</vt:lpstr>
      <vt:lpstr>Joints</vt:lpstr>
      <vt:lpstr>Fixed joint</vt:lpstr>
      <vt:lpstr>Hinge joints</vt:lpstr>
      <vt:lpstr>Ball and socket joint</vt:lpstr>
      <vt:lpstr>Synovial joints</vt:lpstr>
      <vt:lpstr>Synovial joint- adaptations</vt:lpstr>
      <vt:lpstr>Ligament- Key fact</vt:lpstr>
      <vt:lpstr>Plenary</vt:lpstr>
      <vt:lpstr>answers</vt:lpstr>
      <vt:lpstr>answers</vt:lpstr>
      <vt:lpstr>More questions</vt:lpstr>
    </vt:vector>
  </TitlesOfParts>
  <Company>Swanshurst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Starter- how does the body lift this weight up</dc:title>
  <dc:creator>Hardial Matharu</dc:creator>
  <cp:lastModifiedBy>Hardial Matharu</cp:lastModifiedBy>
  <cp:revision>16</cp:revision>
  <dcterms:created xsi:type="dcterms:W3CDTF">2012-12-07T10:24:36Z</dcterms:created>
  <dcterms:modified xsi:type="dcterms:W3CDTF">2020-09-16T15:46:52Z</dcterms:modified>
</cp:coreProperties>
</file>